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6240"/>
  </p:normalViewPr>
  <p:slideViewPr>
    <p:cSldViewPr snapToGrid="0">
      <p:cViewPr>
        <p:scale>
          <a:sx n="121" d="100"/>
          <a:sy n="121" d="100"/>
        </p:scale>
        <p:origin x="232" y="15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6/4/25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6/4/25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362</Words>
  <Application>Microsoft Macintosh PowerPoint</Application>
  <PresentationFormat>Widescreen</PresentationFormat>
  <Paragraphs>222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30</cp:revision>
  <dcterms:created xsi:type="dcterms:W3CDTF">2025-02-10T12:06:23Z</dcterms:created>
  <dcterms:modified xsi:type="dcterms:W3CDTF">2025-04-06T20:15:24Z</dcterms:modified>
</cp:coreProperties>
</file>